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photoAlbum/>
  <p:custDataLst>
    <p:tags r:id="rId11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تكنولوجيا المعلومات</a:t>
            </a:r>
          </a:p>
          <a:p>
            <a:r>
              <a:rPr lang="ar-EG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</a:t>
            </a:r>
            <a:r>
              <a:rPr lang="ar-EG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السابعة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الرابعة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8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3790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8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1008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8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0538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8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4500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8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7107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8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9017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8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6948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8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68424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14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11</cp:revision>
  <dcterms:created xsi:type="dcterms:W3CDTF">2020-03-21T21:31:37Z</dcterms:created>
  <dcterms:modified xsi:type="dcterms:W3CDTF">2021-01-08T23:57:46Z</dcterms:modified>
</cp:coreProperties>
</file>